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178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03E115-D969-43DB-BD24-7DBCFFDBA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D27B80-C041-4D15-928D-4756B02CA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F2AC0A-F693-4BE7-AE0A-88659F78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7AEBCA-990F-4693-9F0C-73315543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A61183-2E60-4782-8656-3AD5D3BA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33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83C57-57DF-4FA3-BD1F-EC5349FE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3395378-9DC8-42C9-8299-6E91770A8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446B98-056F-4B82-B15C-82DC1B38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E68905-331C-4919-BD95-AD6EBA47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006E64-4F53-4A09-9A67-EFF312C9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45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A28A28D-98C4-4CD6-A38D-EA3E10A7D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466F8C-5E3F-4027-8D19-A7A352C68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D491CB-0C66-4E51-9FA4-10AA10FE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E012C4-F1CC-4390-BEFB-13ABA31B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031017-D753-47B8-82E9-AFCF1C95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514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A17A7-2314-49B5-AA75-9BA5DB6A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EDB139-D07D-4A49-822D-B78076E92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62EE27-DC8A-43DC-B35E-C2967D69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81AD20-F0E7-40B8-8FF5-00BDCDE3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D17A3F-9F7D-47BF-BBEB-2C2C9DE2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20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5DBF51-9830-41C4-AD7B-B52394BC1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9502AE-01DA-43AE-BB18-B11346E6E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6D12A-D238-48FD-B643-5D30E6A5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E1E873-7577-481D-A8B7-EBE2D0FB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85C1AE-495C-4865-9FED-1BCC20F4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0C151-612F-4A4F-8AEF-697DFB8B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21C2C-F151-4FC9-A0D0-6059717E6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E912B99-DB76-41E3-9B0F-2C999B251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D84411-BFB9-4A4D-B2C6-A743C329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7721BE-500A-4967-9AA2-314DEB26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5C5ABA-6F6D-4A8B-9B0B-EFF4AAC6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375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0F78AC-904E-44B7-BA5E-C99E5110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E4E1BB-9A69-4CA4-83D7-BF0E81437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DC89CD-7ABC-4C2C-8C3C-AF78C348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AD461E9-A6C5-4428-B728-B8EA9FCEF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12541E4-655D-45C4-AF33-8F8264353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C79FD5A-FE4A-4709-956D-4FE6AC266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F88F56-3B91-4C72-90FF-BD49FF833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E23FC1-4780-4C16-A771-EEB667E0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00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0F10C-ACAE-42F2-BE9A-B71F370C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F7DC189-2801-4B66-9EBB-11ACE12A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8C8D21-0E8E-4700-94F0-08C6204C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9F9D72-EE98-46F9-BFA7-9140DAF0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4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B104A4C-88DB-4CC4-BE40-915E4851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7E22CCC-5720-4999-9004-FE7F8D9E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6AAEDB-F0A1-4F5C-B89A-15BC16C1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48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9406D1-274A-4AFD-8DD6-374F1A42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ACEC72-1B9C-46CD-BC01-B72DF914A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621078B-C4B5-4CE8-8A2A-61E961C82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8DE01AA-C5FC-4124-B5F7-FD9060CE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6254E6-030B-4769-9744-FE56F206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A3F368-987E-4176-BD8F-82585279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46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0645A-227F-40DA-8B3D-4BE79A02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B00F6C5-3D1E-4BF0-893A-19A9CDE1C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BDC37A-619E-44D6-A60C-AE97B069A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8DE4FC-16A2-4EEC-8F95-C9C4B9991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4D1AC7-8794-4DBE-AC04-67C21F25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EDAC25-C362-4240-B112-AE6DFF32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71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2CE6529-B729-4F93-8780-C59E6FD3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BC7664-3D46-4C79-9128-36ED0942B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295374-D105-4BAE-B2FB-A3679411D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1EF8B-5F94-4392-844A-37D6C972804F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F25B10-5757-49ED-B5E2-0A1CD2E6A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F8563A-E10E-411C-9CA6-F958B82A3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D5EE6-F84E-40C4-BF2C-6447D87D3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86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12" Type="http://schemas.microsoft.com/office/2007/relationships/hdphoto" Target="../media/hdphoto4.wdp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7.jpeg"/><Relationship Id="rId10" Type="http://schemas.openxmlformats.org/officeDocument/2006/relationships/image" Target="../media/image9.png"/><Relationship Id="rId4" Type="http://schemas.openxmlformats.org/officeDocument/2006/relationships/image" Target="../media/image1.jpeg"/><Relationship Id="rId9" Type="http://schemas.microsoft.com/office/2007/relationships/hdphoto" Target="../media/hdphoto5.wdp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abstract abstrait fond bleu background wallpaper | images gratuites et  libres de droits">
            <a:extLst>
              <a:ext uri="{FF2B5EF4-FFF2-40B4-BE49-F238E27FC236}">
                <a16:creationId xmlns:a16="http://schemas.microsoft.com/office/drawing/2014/main" id="{F10C7850-AD98-418D-BFF1-3342B0931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52"/>
            <a:ext cx="12192000" cy="68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0BBCD8-A0F5-42CB-B0B0-185187904FB1}"/>
              </a:ext>
            </a:extLst>
          </p:cNvPr>
          <p:cNvSpPr/>
          <p:nvPr/>
        </p:nvSpPr>
        <p:spPr>
          <a:xfrm>
            <a:off x="3485863" y="149290"/>
            <a:ext cx="561852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Top">
              <a:avLst>
                <a:gd name="adj" fmla="val 33646"/>
              </a:avLst>
            </a:prstTxWarp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Adopt You’re Trash</a:t>
            </a:r>
          </a:p>
        </p:txBody>
      </p:sp>
      <p:pic>
        <p:nvPicPr>
          <p:cNvPr id="1030" name="Picture 6" descr="Papier, En Plastique, Boulette PNG - Papier, En Plastique, Boulette  transparentes | PNG gratuit">
            <a:extLst>
              <a:ext uri="{FF2B5EF4-FFF2-40B4-BE49-F238E27FC236}">
                <a16:creationId xmlns:a16="http://schemas.microsoft.com/office/drawing/2014/main" id="{393F0A41-3B7C-40CD-884C-C47347794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5" b="89831" l="9825" r="89825">
                        <a14:foregroundMark x1="36491" y1="8475" x2="36491" y2="8475"/>
                        <a14:foregroundMark x1="51930" y1="9040" x2="51930" y2="9040"/>
                        <a14:foregroundMark x1="35439" y1="1695" x2="35439" y2="1695"/>
                        <a14:foregroundMark x1="50175" y1="2260" x2="50175" y2="2260"/>
                        <a14:foregroundMark x1="40351" y1="89831" x2="40351" y2="89831"/>
                        <a14:foregroundMark x1="48772" y1="88136" x2="48772" y2="88136"/>
                        <a14:backgroundMark x1="43509" y1="2825" x2="43509" y2="2825"/>
                        <a14:backgroundMark x1="48070" y1="1695" x2="48070" y2="1695"/>
                        <a14:backgroundMark x1="51930" y1="1695" x2="51930" y2="1695"/>
                        <a14:backgroundMark x1="49825" y1="2260" x2="49825" y2="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0222">
            <a:off x="4066315" y="2027799"/>
            <a:ext cx="1376542" cy="8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ionsplusfort16 | Nouvelles consignes de tri sélectif en Charente">
            <a:extLst>
              <a:ext uri="{FF2B5EF4-FFF2-40B4-BE49-F238E27FC236}">
                <a16:creationId xmlns:a16="http://schemas.microsoft.com/office/drawing/2014/main" id="{3DC97DE9-99A4-4E2D-824B-6FA51929F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0" t="36990" r="31020"/>
          <a:stretch/>
        </p:blipFill>
        <p:spPr bwMode="auto">
          <a:xfrm rot="19461727">
            <a:off x="1274008" y="1435246"/>
            <a:ext cx="1576492" cy="14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pier baisse, sheet. Feuille, bas., gris, illustration, arrière-plan.,  papier, vide, tomber.">
            <a:extLst>
              <a:ext uri="{FF2B5EF4-FFF2-40B4-BE49-F238E27FC236}">
                <a16:creationId xmlns:a16="http://schemas.microsoft.com/office/drawing/2014/main" id="{6F7F0BBA-473B-48E0-B478-6A6F9DE0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92" b="89744" l="10000" r="90000">
                        <a14:foregroundMark x1="46111" y1="7692" x2="46111" y2="7692"/>
                        <a14:foregroundMark x1="26667" y1="80000" x2="26667" y2="80000"/>
                        <a14:foregroundMark x1="26111" y1="79487" x2="26111" y2="79487"/>
                        <a14:foregroundMark x1="50000" y1="81538" x2="50000" y2="81538"/>
                        <a14:foregroundMark x1="48520" y1="82051" x2="48889" y2="82051"/>
                        <a14:foregroundMark x1="33449" y1="81124" x2="32449" y2="81044"/>
                        <a14:foregroundMark x1="26667" y1="77949" x2="48889" y2="80000"/>
                        <a14:foregroundMark x1="71111" y1="44103" x2="62222" y2="50256"/>
                        <a14:foregroundMark x1="62222" y1="50256" x2="60000" y2="55897"/>
                        <a14:backgroundMark x1="46678" y1="83002" x2="47778" y2="83077"/>
                        <a14:backgroundMark x1="26667" y1="80513" x2="26667" y2="80513"/>
                        <a14:backgroundMark x1="32222" y1="81538" x2="32222" y2="81538"/>
                        <a14:backgroundMark x1="34444" y1="82051" x2="34444" y2="82051"/>
                        <a14:backgroundMark x1="33333" y1="81538" x2="33333" y2="81538"/>
                        <a14:backgroundMark x1="48333" y1="82564" x2="48333" y2="82564"/>
                        <a14:backgroundMark x1="48889" y1="82564" x2="48889" y2="82564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-5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63" y="-1948460"/>
            <a:ext cx="1786346" cy="193520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odèle 3D de Boîte de conserve ouverte 02 - TurboSquid 1190223">
            <a:extLst>
              <a:ext uri="{FF2B5EF4-FFF2-40B4-BE49-F238E27FC236}">
                <a16:creationId xmlns:a16="http://schemas.microsoft.com/office/drawing/2014/main" id="{E488FD74-1E8D-4F3C-96C6-0216912E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55" b="93939" l="9804" r="89542">
                        <a14:foregroundMark x1="38562" y1="32727" x2="38562" y2="32727"/>
                        <a14:foregroundMark x1="38235" y1="31515" x2="40196" y2="84848"/>
                        <a14:foregroundMark x1="47712" y1="94545" x2="54248" y2="93939"/>
                        <a14:foregroundMark x1="50327" y1="5455" x2="50327" y2="5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272">
            <a:off x="11997210" y="1488545"/>
            <a:ext cx="2056415" cy="110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rbeille. Poubelles De Recyclage Rouges, Jaunes, Bleues Et Vertes Pour Le  Tri Des Déchets. | Vecteur Premium">
            <a:extLst>
              <a:ext uri="{FF2B5EF4-FFF2-40B4-BE49-F238E27FC236}">
                <a16:creationId xmlns:a16="http://schemas.microsoft.com/office/drawing/2014/main" id="{F4B58298-E5C3-4BAE-A4CE-C3B6CAA5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22" b="89865" l="5272" r="93770">
                        <a14:foregroundMark x1="11182" y1="40878" x2="15176" y2="67905"/>
                        <a14:foregroundMark x1="5591" y1="39865" x2="5591" y2="39865"/>
                        <a14:foregroundMark x1="34026" y1="43243" x2="41054" y2="78716"/>
                        <a14:foregroundMark x1="40096" y1="52703" x2="38658" y2="59122"/>
                        <a14:foregroundMark x1="83706" y1="46959" x2="90256" y2="72973"/>
                        <a14:foregroundMark x1="93770" y1="39189" x2="93770" y2="39189"/>
                        <a14:foregroundMark x1="57348" y1="81081" x2="62460" y2="48986"/>
                        <a14:foregroundMark x1="13099" y1="64527" x2="13099" y2="64527"/>
                        <a14:foregroundMark x1="11981" y1="60811" x2="11981" y2="60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31"/>
          <a:stretch/>
        </p:blipFill>
        <p:spPr bwMode="auto">
          <a:xfrm>
            <a:off x="342534" y="4048125"/>
            <a:ext cx="11762780" cy="356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4214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13000">
        <p15:prstTrans prst="wind" invX="1"/>
      </p:transition>
    </mc:Choice>
    <mc:Fallback>
      <p:transition spd="slow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6.25E-7 -4.07407E-6 L 0.00586 0.45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00078 0.3907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0.09727 0.34282 " pathEditMode="relative" rAng="0" ptsTypes="AA">
                                      <p:cBhvr>
                                        <p:cTn id="20" dur="11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1840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6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207" accel="50000">
                                          <p:stCondLst>
                                            <p:cond delay="2093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95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5">
                                          <p:stCondLst>
                                            <p:cond delay="2095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64" tmFilter="0, 0; 0.125,0.2665; 0.25,0.4; 0.375,0.465; 0.5,0.5;  0.625,0.535; 0.75,0.6; 0.875,0.7335; 1,1">
                                          <p:stCondLst>
                                            <p:cond delay="7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82" tmFilter="0, 0; 0.125,0.2665; 0.25,0.4; 0.375,0.465; 0.5,0.5;  0.625,0.535; 0.75,0.6; 0.875,0.7335; 1,1">
                                          <p:stCondLst>
                                            <p:cond delay="1523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9" tmFilter="0, 0; 0.125,0.2665; 0.25,0.4; 0.375,0.465; 0.5,0.5;  0.625,0.535; 0.75,0.6; 0.875,0.7335; 1,1">
                                          <p:stCondLst>
                                            <p:cond delay="190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7" accel="50000">
                                          <p:stCondLst>
                                            <p:cond delay="2093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30">
                                          <p:stCondLst>
                                            <p:cond delay="713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91" decel="50000">
                                          <p:stCondLst>
                                            <p:cond delay="743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30">
                                          <p:stCondLst>
                                            <p:cond delay="150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91" decel="50000">
                                          <p:stCondLst>
                                            <p:cond delay="153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30">
                                          <p:stCondLst>
                                            <p:cond delay="188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91" decel="50000">
                                          <p:stCondLst>
                                            <p:cond delay="191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30">
                                          <p:stCondLst>
                                            <p:cond delay="207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91" decel="50000">
                                          <p:stCondLst>
                                            <p:cond delay="210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1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5 0.01319 L -0.2957 0.30717 L -0.21484 0.1824 L -0.13633 0.30092 L -0.20885 0.11458 L -0.21484 0.47037 " pathEditMode="relative" ptsTypes="AAAAAA">
                                      <p:cBhvr>
                                        <p:cTn id="41" dur="47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4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75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75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74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bstract abstrait fond bleu background wallpaper | images gratuites et  libres de droits">
            <a:extLst>
              <a:ext uri="{FF2B5EF4-FFF2-40B4-BE49-F238E27FC236}">
                <a16:creationId xmlns:a16="http://schemas.microsoft.com/office/drawing/2014/main" id="{7DACA826-BD59-4461-BE15-592C0EB8E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2EEF6D-C5E4-4E6F-A4DD-1FBFFECCF8CC}"/>
              </a:ext>
            </a:extLst>
          </p:cNvPr>
          <p:cNvSpPr/>
          <p:nvPr/>
        </p:nvSpPr>
        <p:spPr>
          <a:xfrm>
            <a:off x="3729036" y="665860"/>
            <a:ext cx="4481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Premièrement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91B50F-E41C-4670-B110-8F04D9996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9" r="22444"/>
          <a:stretch/>
        </p:blipFill>
        <p:spPr bwMode="auto">
          <a:xfrm>
            <a:off x="734816" y="2221567"/>
            <a:ext cx="4552950" cy="401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modèle 3D de Boîte de conserve ouverte 02 - TurboSquid 1190223">
            <a:extLst>
              <a:ext uri="{FF2B5EF4-FFF2-40B4-BE49-F238E27FC236}">
                <a16:creationId xmlns:a16="http://schemas.microsoft.com/office/drawing/2014/main" id="{0AEAD87A-3A70-4E4C-9D47-BA9A45CD8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55" b="93939" l="9804" r="89542">
                        <a14:foregroundMark x1="38562" y1="32727" x2="38562" y2="32727"/>
                        <a14:foregroundMark x1="38235" y1="31515" x2="40196" y2="84848"/>
                        <a14:foregroundMark x1="47712" y1="94545" x2="54248" y2="93939"/>
                        <a14:foregroundMark x1="50327" y1="5455" x2="50327" y2="5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33" y="4457425"/>
            <a:ext cx="1049418" cy="56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au De Banane Png, vecteurs, PSD et icônes pour téléchargement gratuit |  pngtree">
            <a:extLst>
              <a:ext uri="{FF2B5EF4-FFF2-40B4-BE49-F238E27FC236}">
                <a16:creationId xmlns:a16="http://schemas.microsoft.com/office/drawing/2014/main" id="{C7B017A3-B42A-409A-BC2B-CD674765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889" r="94167">
                        <a14:foregroundMark x1="59444" y1="11944" x2="59444" y2="11944"/>
                        <a14:foregroundMark x1="94167" y1="68333" x2="94167" y2="68333"/>
                        <a14:foregroundMark x1="8889" y1="77222" x2="8889" y2="7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197">
            <a:off x="3371849" y="2743199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Le plastique dans les océans _ Dossier _ ARTE Junior">
            <a:hlinkClick r:id="" action="ppaction://media"/>
            <a:extLst>
              <a:ext uri="{FF2B5EF4-FFF2-40B4-BE49-F238E27FC236}">
                <a16:creationId xmlns:a16="http://schemas.microsoft.com/office/drawing/2014/main" id="{F73F5234-88EB-49FB-A492-89621E9E93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6982" end="35399.312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29533" y="2458272"/>
            <a:ext cx="6286449" cy="3536127"/>
          </a:xfrm>
          <a:prstGeom prst="rect">
            <a:avLst/>
          </a:prstGeom>
        </p:spPr>
      </p:pic>
      <p:pic>
        <p:nvPicPr>
          <p:cNvPr id="7" name="Picture 4" descr="Corbeille. Poubelles De Recyclage Rouges, Jaunes, Bleues Et Vertes Pour Le  Tri Des Déchets. | Vecteur Premium">
            <a:extLst>
              <a:ext uri="{FF2B5EF4-FFF2-40B4-BE49-F238E27FC236}">
                <a16:creationId xmlns:a16="http://schemas.microsoft.com/office/drawing/2014/main" id="{07365927-EDC8-4EF8-9F20-B83EDF52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22" b="89865" l="5272" r="93770">
                        <a14:foregroundMark x1="11182" y1="40878" x2="15176" y2="67905"/>
                        <a14:foregroundMark x1="5591" y1="39865" x2="5591" y2="39865"/>
                        <a14:foregroundMark x1="34026" y1="43243" x2="41054" y2="78716"/>
                        <a14:foregroundMark x1="40096" y1="52703" x2="38658" y2="59122"/>
                        <a14:foregroundMark x1="83706" y1="46959" x2="90256" y2="72973"/>
                        <a14:foregroundMark x1="93770" y1="39189" x2="93770" y2="39189"/>
                        <a14:foregroundMark x1="57348" y1="81081" x2="62460" y2="48986"/>
                        <a14:foregroundMark x1="13099" y1="64527" x2="13099" y2="64527"/>
                        <a14:foregroundMark x1="11981" y1="60811" x2="11981" y2="60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637" t="35831" r="2934" b="11366"/>
          <a:stretch/>
        </p:blipFill>
        <p:spPr bwMode="auto">
          <a:xfrm rot="19038101">
            <a:off x="13069300" y="545207"/>
            <a:ext cx="2755900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semble de poubelle différente - Telecharger Vectoriel Gratuit, Clipart  Graphique, Vecteur Dessins et Pictogramme Gratuit">
            <a:extLst>
              <a:ext uri="{FF2B5EF4-FFF2-40B4-BE49-F238E27FC236}">
                <a16:creationId xmlns:a16="http://schemas.microsoft.com/office/drawing/2014/main" id="{38EC1E61-5C71-4489-A8C5-E533C0216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2487" b="95832" l="85055" r="98339">
                        <a14:foregroundMark x1="89240" y1="68367" x2="91214" y2="81837"/>
                        <a14:foregroundMark x1="91214" y1="81837" x2="92300" y2="84082"/>
                        <a14:foregroundMark x1="93880" y1="70000" x2="91412" y2="85102"/>
                        <a14:foregroundMark x1="91905" y1="70408" x2="92103" y2="76939"/>
                        <a14:foregroundMark x1="90326" y1="71224" x2="91313" y2="75102"/>
                        <a14:foregroundMark x1="92596" y1="81633" x2="92892" y2="87959"/>
                        <a14:foregroundMark x1="92892" y1="87959" x2="90326" y2="84490"/>
                        <a14:foregroundMark x1="90326" y1="84490" x2="88944" y2="84490"/>
                        <a14:foregroundMark x1="93287" y1="84490" x2="94472" y2="85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394" t="58319"/>
          <a:stretch/>
        </p:blipFill>
        <p:spPr bwMode="auto">
          <a:xfrm rot="18959092">
            <a:off x="12835151" y="3614349"/>
            <a:ext cx="2904881" cy="35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95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3000">
        <p159:morph option="byObject"/>
      </p:transition>
    </mc:Choice>
    <mc:Fallback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4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-2.08333E-7 -3.7037E-6 L 0.42591 -0.8097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89" y="-4048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2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2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6.25E-7 -3.33333E-6 L 0.55143 -0.6280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65" y="-3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3.95833E-6 1.48148E-6 L -0.18503 -0.0141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58" y="-71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12900"/>
                                  </p:stCondLst>
                                  <p:childTnLst>
                                    <p:animMotion origin="layout" path="M 0.42591 -0.80972 L 0.98646 -0.411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21" y="1988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14900"/>
                                  </p:stCondLst>
                                  <p:childTnLst>
                                    <p:animMotion origin="layout" path="M -0.18503 -0.01412 L 4.16667E-7 3.7037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94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16900"/>
                                  </p:stCondLst>
                                  <p:childTnLst>
                                    <p:animMotion origin="layout" path="M 5E-6 2.22222E-6 L -0.17188 -0.5046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2523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animMotion origin="layout" path="M 0.55143 -0.62801 L 0.77799 0.0361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331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animMotion origin="layout" path="M -0.17188 -0.50463 L 4.16667E-6 2.96296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2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6" grpId="3"/>
      <p:bldP spid="6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abstract abstrait fond bleu background wallpaper | images gratuites et  libres de droits">
            <a:extLst>
              <a:ext uri="{FF2B5EF4-FFF2-40B4-BE49-F238E27FC236}">
                <a16:creationId xmlns:a16="http://schemas.microsoft.com/office/drawing/2014/main" id="{87B8A328-7901-49A8-82DE-6624600C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B448AB-BC4D-4AB0-9D96-70E2D40858E7}"/>
              </a:ext>
            </a:extLst>
          </p:cNvPr>
          <p:cNvSpPr/>
          <p:nvPr/>
        </p:nvSpPr>
        <p:spPr>
          <a:xfrm>
            <a:off x="2316856" y="1483299"/>
            <a:ext cx="24492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Ensuite </a:t>
            </a:r>
          </a:p>
        </p:txBody>
      </p:sp>
      <p:pic>
        <p:nvPicPr>
          <p:cNvPr id="2050" name="Picture 2" descr="Un Garçon Jetant Des Ordures Dans La Rue | Vecteur Gratuite">
            <a:extLst>
              <a:ext uri="{FF2B5EF4-FFF2-40B4-BE49-F238E27FC236}">
                <a16:creationId xmlns:a16="http://schemas.microsoft.com/office/drawing/2014/main" id="{B5A16FA9-18DC-421B-9E0E-63C7AE4E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9" b="94816" l="9744" r="89776">
                        <a14:foregroundMark x1="66773" y1="53010" x2="66773" y2="53010"/>
                        <a14:foregroundMark x1="47923" y1="85284" x2="47923" y2="85284"/>
                        <a14:foregroundMark x1="44728" y1="88629" x2="44728" y2="88629"/>
                        <a14:foregroundMark x1="42013" y1="88462" x2="42013" y2="88462"/>
                        <a14:foregroundMark x1="41214" y1="88127" x2="41214" y2="88127"/>
                        <a14:foregroundMark x1="41693" y1="89465" x2="41693" y2="89465"/>
                        <a14:foregroundMark x1="68530" y1="53679" x2="68530" y2="53679"/>
                        <a14:foregroundMark x1="56709" y1="85953" x2="63578" y2="84448"/>
                        <a14:foregroundMark x1="58466" y1="85284" x2="61661" y2="87124"/>
                        <a14:foregroundMark x1="56709" y1="85786" x2="61022" y2="87625"/>
                        <a14:foregroundMark x1="60224" y1="87291" x2="56550" y2="86120"/>
                        <a14:foregroundMark x1="54952" y1="86120" x2="58946" y2="89465"/>
                        <a14:foregroundMark x1="56550" y1="86455" x2="52077" y2="88127"/>
                        <a14:foregroundMark x1="54153" y1="94482" x2="56390" y2="94649"/>
                        <a14:foregroundMark x1="52875" y1="93645" x2="52875" y2="93645"/>
                        <a14:foregroundMark x1="53834" y1="92809" x2="53834" y2="92809"/>
                        <a14:foregroundMark x1="54792" y1="92140" x2="53035" y2="93478"/>
                        <a14:foregroundMark x1="55591" y1="91472" x2="55272" y2="93478"/>
                        <a14:foregroundMark x1="55911" y1="91639" x2="57029" y2="91472"/>
                        <a14:foregroundMark x1="61182" y1="92308" x2="69649" y2="91806"/>
                        <a14:foregroundMark x1="69649" y1="91806" x2="68211" y2="94816"/>
                        <a14:foregroundMark x1="33866" y1="84114" x2="33706" y2="88462"/>
                        <a14:foregroundMark x1="24121" y1="86455" x2="25080" y2="89465"/>
                        <a14:foregroundMark x1="25719" y1="91639" x2="25719" y2="91639"/>
                        <a14:foregroundMark x1="25240" y1="92642" x2="23802" y2="92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08" y="957610"/>
            <a:ext cx="596265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 Jetez Pas De Mégots Sur Le Sol, Faux Et Droit.illustration | Vecteur  Premium">
            <a:extLst>
              <a:ext uri="{FF2B5EF4-FFF2-40B4-BE49-F238E27FC236}">
                <a16:creationId xmlns:a16="http://schemas.microsoft.com/office/drawing/2014/main" id="{5538EADB-01E0-4061-97AA-0322A1DAD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74" b="84906" l="4792" r="44728">
                        <a14:foregroundMark x1="19649" y1="84906" x2="19649" y2="84906"/>
                        <a14:foregroundMark x1="23003" y1="84906" x2="23003" y2="84906"/>
                        <a14:foregroundMark x1="24920" y1="84367" x2="24920" y2="84367"/>
                        <a14:foregroundMark x1="26038" y1="44474" x2="26038" y2="44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235" r="50000" b="11905"/>
          <a:stretch/>
        </p:blipFill>
        <p:spPr bwMode="auto">
          <a:xfrm>
            <a:off x="0" y="3889927"/>
            <a:ext cx="525547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612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bstract abstrait fond bleu background wallpaper | images gratuites et  libres de droits">
            <a:extLst>
              <a:ext uri="{FF2B5EF4-FFF2-40B4-BE49-F238E27FC236}">
                <a16:creationId xmlns:a16="http://schemas.microsoft.com/office/drawing/2014/main" id="{DF1F4B0D-8EF5-49DB-8250-2723EC4E4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B62B2-8162-4C14-B2C5-0C7B7D6032E4}"/>
              </a:ext>
            </a:extLst>
          </p:cNvPr>
          <p:cNvSpPr/>
          <p:nvPr/>
        </p:nvSpPr>
        <p:spPr>
          <a:xfrm>
            <a:off x="1900075" y="2973961"/>
            <a:ext cx="83918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Présentation de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2529763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mment bien trier ses déchets_">
            <a:hlinkClick r:id="" action="ppaction://media"/>
            <a:extLst>
              <a:ext uri="{FF2B5EF4-FFF2-40B4-BE49-F238E27FC236}">
                <a16:creationId xmlns:a16="http://schemas.microsoft.com/office/drawing/2014/main" id="{337D60DF-BF1C-4BAB-8815-C8E25C1EC3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72" end="27568.24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B62B2-8162-4C14-B2C5-0C7B7D6032E4}"/>
              </a:ext>
            </a:extLst>
          </p:cNvPr>
          <p:cNvSpPr/>
          <p:nvPr/>
        </p:nvSpPr>
        <p:spPr>
          <a:xfrm>
            <a:off x="8514232" y="5448300"/>
            <a:ext cx="3316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Conclusion</a:t>
            </a:r>
            <a:endParaRPr lang="fr-F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304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7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7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</Words>
  <Application>Microsoft Office PowerPoint</Application>
  <PresentationFormat>Grand écran</PresentationFormat>
  <Paragraphs>5</Paragraphs>
  <Slides>5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FERNANDES Laurie 3</dc:creator>
  <cp:lastModifiedBy>FERNANDES Laurie 3</cp:lastModifiedBy>
  <cp:revision>14</cp:revision>
  <dcterms:created xsi:type="dcterms:W3CDTF">2020-09-10T14:22:40Z</dcterms:created>
  <dcterms:modified xsi:type="dcterms:W3CDTF">2020-09-10T18:18:12Z</dcterms:modified>
</cp:coreProperties>
</file>